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3">
          <p15:clr>
            <a:srgbClr val="A4A3A4"/>
          </p15:clr>
        </p15:guide>
        <p15:guide id="2" pos="245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4"/>
    <p:restoredTop sz="94667"/>
  </p:normalViewPr>
  <p:slideViewPr>
    <p:cSldViewPr snapToGrid="0" snapToObjects="1">
      <p:cViewPr>
        <p:scale>
          <a:sx n="66" d="100"/>
          <a:sy n="66" d="100"/>
        </p:scale>
        <p:origin x="1326" y="1116"/>
      </p:cViewPr>
      <p:guideLst>
        <p:guide orient="horz" pos="1253"/>
        <p:guide pos="245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9EAE6-D194-4F4A-8794-C7C21A50BCBD}" type="datetimeFigureOut">
              <a:rPr lang="sk-SK" smtClean="0"/>
              <a:t>17. 9. 2025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23383-99C4-4E72-8694-714F7EAAA8A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84809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D219B-9466-45A4-BA50-14DA6B8D1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C1AD8-D8A8-468C-933A-04DE49E15D5C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045E2-6603-4DD2-B4C0-E89E8CA1A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E384CD-0BE3-46D3-8866-D65AE7FB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C903B-EDD9-4444-815F-055E49B71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47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C7000-DD16-4FBF-A563-86B9275AC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03333-C9EF-4972-9FC7-F683C329CC48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DE591-92C0-4F72-A548-CC35EAB67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38D51-0A68-4681-AA71-DF8A20E9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908EA-81AA-42D3-83AA-8D1FDEBCFE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59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9D72E-FAE5-4545-9860-8F551F86A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6ECDA-64EB-47FA-9D83-010DD0938430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814A03-AC21-456E-AD2B-AACA5ED08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CE31F-F98D-40CA-9D54-2008E23A2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E1C2A-054F-4382-8722-EE613B9A7E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734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7782F-562F-49E6-BB17-A78599A07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D0848-13A2-44D8-BFBB-03FF58D617B6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AFBBF-FF66-48C5-95DB-54A7DA138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1F5D8-33AA-472C-B63D-13547DDB6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58AF0-C346-472E-8D05-7784F5800B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07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7AABC-1841-44F8-9C5D-B0C0E985E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81B2E-BA3E-4ED4-9568-EF243B8407EB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1296A-71CB-422C-B862-D4CFBD670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701DA-5B4A-430B-861E-99B27F93B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645B5-6B16-43C2-B656-80C4D4C402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28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58BEE5C-664C-4D3E-A391-77B7B54B1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C22817-10B2-4B21-82DE-CF7C1858B99B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9B04BB-3182-421B-988E-42DAA1889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27CF1A-C58A-4C48-82F3-5DE20E3DF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20807-0CD8-4785-9106-0DDFF492E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6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232D2E3-6528-49E4-8D47-8E070D5CA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73B69B-892B-4355-9008-8DB2E781D9E0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FA0A73C-2F9B-4559-B97F-41973FBA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E9A150-BD18-4348-92F8-661FDE127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B3EDB-FA49-41AC-B8CB-E41BBEBC53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9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7653BD2-3BE3-4B6E-B04D-CFE86C29B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4E68A-87E5-4491-86AE-B1017E47BD23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2543348-2847-41B9-B4CB-6C6EBD200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877A0CE-A757-4E7E-A1A5-D7E2E708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0168A-EE62-4107-95A5-0C91BECBF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4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AEBEB7F-7BB3-43FB-AAE4-105040F78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E7D8D-D2F7-4821-9648-52FA3059E43E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9E9615B-9968-4BF3-9FEE-F25702962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91DB36F-0222-4A40-8E65-D1DE3807A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F425F-6F1E-4D15-A9FD-C098FC358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08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E14530D-03FB-4B5D-952F-20E1ABDFF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304EE-A0E5-4789-90A0-40BC224C93E9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3EA4B14-8CDA-491F-97E2-0A0A74883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FD3E99C-BAA4-47D3-A0FA-A2BDCAC09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AB19F-99D9-4642-B5F7-C80018C43F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75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k-SK" noProof="0"/>
              <a:t>Kliknutím na ikonu pridáte obrázok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3547C15-C106-427B-ABAD-ADAC013C7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CEAC5-5743-486A-AD4D-706702E0725B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B676916-F191-400C-97D3-518E47D20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481A86E-2D21-4A8E-A5BE-580E0B891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1E175-265D-4C8F-9FEE-D4A0A4A371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869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0BFD1A6-99E1-4F50-8CED-E624684383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Kliknutím upravte štýl predlohy nadpisu</a:t>
            </a:r>
            <a:endParaRPr lang="en-US" altLang="sk-SK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667FC02-ED08-4FE1-8F93-D4BA3CE1ED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/>
              <a:t>Upraviť štýly predlohy textu</a:t>
            </a:r>
          </a:p>
          <a:p>
            <a:pPr lvl="1"/>
            <a:r>
              <a:rPr lang="sk-SK" altLang="sk-SK"/>
              <a:t>Druhá úroveň</a:t>
            </a:r>
          </a:p>
          <a:p>
            <a:pPr lvl="2"/>
            <a:r>
              <a:rPr lang="sk-SK" altLang="sk-SK"/>
              <a:t>Tretia úroveň</a:t>
            </a:r>
          </a:p>
          <a:p>
            <a:pPr lvl="3"/>
            <a:r>
              <a:rPr lang="sk-SK" altLang="sk-SK"/>
              <a:t>Štvrtá úroveň</a:t>
            </a:r>
          </a:p>
          <a:p>
            <a:pPr lvl="4"/>
            <a:r>
              <a:rPr lang="sk-SK" altLang="sk-SK"/>
              <a:t>Piata úroveň</a:t>
            </a:r>
            <a:endParaRPr lang="en-US" alt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4EC71F-F4A4-4160-8B0B-050E65ACEB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3CE4ED-C7FD-449F-8862-0F20037B5651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8518B-B9EC-4839-8AEE-EDC4B73B12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44C50-E61E-424A-B56B-0D37152BF6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C84AE6-1219-4F26-8E41-EDB768160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>
            <a:extLst>
              <a:ext uri="{FF2B5EF4-FFF2-40B4-BE49-F238E27FC236}">
                <a16:creationId xmlns:a16="http://schemas.microsoft.com/office/drawing/2014/main" id="{6C6A97EE-4838-4931-A8BE-3B9D761C4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" y="1736725"/>
            <a:ext cx="3327400" cy="410051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  <a:effectLst>
            <a:outerShdw sx="1000" sy="1000" algn="ctr" rotWithShape="0">
              <a:schemeClr val="bg1"/>
            </a:outerShdw>
          </a:effectLst>
        </p:spPr>
      </p:pic>
      <p:sp>
        <p:nvSpPr>
          <p:cNvPr id="2051" name="Content Placeholder 2">
            <a:extLst>
              <a:ext uri="{FF2B5EF4-FFF2-40B4-BE49-F238E27FC236}">
                <a16:creationId xmlns:a16="http://schemas.microsoft.com/office/drawing/2014/main" id="{CB95488E-5BE8-4D16-984A-539F43411B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08413" y="5048250"/>
            <a:ext cx="8105775" cy="788988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sk-SK" sz="1800" b="1" dirty="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rPr>
              <a:t>Name: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sk-SK" sz="1800" b="1" dirty="0">
                <a:latin typeface="Arial Black" panose="020B0A04020102020204" pitchFamily="34" charset="0"/>
                <a:ea typeface="Arial Black" panose="020B0A04020102020204" pitchFamily="34" charset="0"/>
                <a:cs typeface="Arial Black" panose="020B0A04020102020204" pitchFamily="34" charset="0"/>
              </a:rPr>
              <a:t>School: 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09D889D-7934-4039-BE69-C578AA0B395A}"/>
              </a:ext>
            </a:extLst>
          </p:cNvPr>
          <p:cNvSpPr txBox="1">
            <a:spLocks/>
          </p:cNvSpPr>
          <p:nvPr/>
        </p:nvSpPr>
        <p:spPr>
          <a:xfrm>
            <a:off x="5359308" y="1637529"/>
            <a:ext cx="4133850" cy="26209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sk-SK" sz="1800" b="1" dirty="0" err="1">
                <a:latin typeface="Arial Black" charset="0"/>
                <a:ea typeface="Arial Black" charset="0"/>
                <a:cs typeface="Arial Black" charset="0"/>
              </a:rPr>
              <a:t>Category</a:t>
            </a:r>
            <a:r>
              <a:rPr lang="sk-SK" sz="1800" b="1" dirty="0">
                <a:latin typeface="Arial Black" charset="0"/>
                <a:ea typeface="Arial Black" charset="0"/>
                <a:cs typeface="Arial Black" charset="0"/>
              </a:rPr>
              <a:t>: </a:t>
            </a:r>
            <a:r>
              <a:rPr lang="en-US" sz="1800" b="1" dirty="0">
                <a:latin typeface="Arial Black" charset="0"/>
                <a:ea typeface="Arial Black" charset="0"/>
                <a:cs typeface="Arial Black" charset="0"/>
              </a:rPr>
              <a:t> </a:t>
            </a:r>
            <a:endParaRPr lang="sk-SK" sz="1800" b="1" dirty="0">
              <a:latin typeface="Arial Black" charset="0"/>
              <a:ea typeface="Arial Black" charset="0"/>
              <a:cs typeface="Arial Black" charset="0"/>
            </a:endParaRP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sk-SK" sz="1800" b="1" dirty="0">
                <a:latin typeface="Arial Black" charset="0"/>
                <a:ea typeface="Arial Black" charset="0"/>
                <a:cs typeface="Arial Black" charset="0"/>
              </a:rPr>
              <a:t>Drink </a:t>
            </a:r>
            <a:r>
              <a:rPr lang="sk-SK" sz="1800" b="1" dirty="0" err="1">
                <a:latin typeface="Arial Black" charset="0"/>
                <a:ea typeface="Arial Black" charset="0"/>
                <a:cs typeface="Arial Black" charset="0"/>
              </a:rPr>
              <a:t>Name</a:t>
            </a:r>
            <a:r>
              <a:rPr lang="sk-SK" sz="1800" b="1" dirty="0">
                <a:latin typeface="Arial Black" charset="0"/>
                <a:ea typeface="Arial Black" charset="0"/>
                <a:cs typeface="Arial Black" charset="0"/>
              </a:rPr>
              <a:t>:</a:t>
            </a:r>
          </a:p>
          <a:p>
            <a:pPr mar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en-US" sz="1800" b="1" dirty="0">
              <a:latin typeface="Arial Black" charset="0"/>
              <a:ea typeface="Arial Black" charset="0"/>
              <a:cs typeface="Arial Black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sk-SK" sz="1800" dirty="0">
                <a:latin typeface="Arial" charset="0"/>
                <a:ea typeface="Arial" charset="0"/>
                <a:cs typeface="Arial" charset="0"/>
              </a:rPr>
              <a:t>&lt;1</a:t>
            </a:r>
            <a:r>
              <a:rPr lang="sk-SK" sz="1800" baseline="30000" dirty="0">
                <a:latin typeface="Arial" charset="0"/>
                <a:ea typeface="Arial" charset="0"/>
                <a:cs typeface="Arial" charset="0"/>
              </a:rPr>
              <a:t>st </a:t>
            </a:r>
            <a:r>
              <a:rPr lang="sk-SK" sz="1800" dirty="0" err="1">
                <a:latin typeface="Arial" charset="0"/>
                <a:ea typeface="Arial" charset="0"/>
                <a:cs typeface="Arial" charset="0"/>
              </a:rPr>
              <a:t>ingredient</a:t>
            </a:r>
            <a:r>
              <a:rPr lang="sk-SK" sz="1800" dirty="0">
                <a:latin typeface="Arial" charset="0"/>
                <a:ea typeface="Arial" charset="0"/>
                <a:cs typeface="Arial" charset="0"/>
              </a:rPr>
              <a:t>&gt;</a:t>
            </a:r>
          </a:p>
          <a:p>
            <a:pPr fontAlgn="auto">
              <a:spcAft>
                <a:spcPts val="0"/>
              </a:spcAft>
              <a:defRPr/>
            </a:pPr>
            <a:r>
              <a:rPr lang="sk-SK" sz="1800" dirty="0">
                <a:latin typeface="Arial" charset="0"/>
                <a:ea typeface="Arial" charset="0"/>
                <a:cs typeface="Arial" charset="0"/>
              </a:rPr>
              <a:t>&lt;2</a:t>
            </a:r>
            <a:r>
              <a:rPr lang="sk-SK" sz="1800" baseline="30000" dirty="0">
                <a:latin typeface="Arial" charset="0"/>
                <a:ea typeface="Arial" charset="0"/>
                <a:cs typeface="Arial" charset="0"/>
              </a:rPr>
              <a:t>nd</a:t>
            </a:r>
            <a:r>
              <a:rPr lang="sk-SK" sz="18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sk-SK" sz="1800" dirty="0" err="1">
                <a:latin typeface="Arial" charset="0"/>
                <a:ea typeface="Arial" charset="0"/>
                <a:cs typeface="Arial" charset="0"/>
              </a:rPr>
              <a:t>ingredient</a:t>
            </a:r>
            <a:r>
              <a:rPr lang="sk-SK" sz="1800" dirty="0">
                <a:latin typeface="Arial" charset="0"/>
                <a:ea typeface="Arial" charset="0"/>
                <a:cs typeface="Arial" charset="0"/>
              </a:rPr>
              <a:t>&gt;</a:t>
            </a:r>
            <a:endParaRPr lang="en-US" sz="1800" dirty="0"/>
          </a:p>
          <a:p>
            <a:pPr fontAlgn="auto">
              <a:spcAft>
                <a:spcPts val="0"/>
              </a:spcAft>
              <a:defRPr/>
            </a:pP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&lt;3</a:t>
            </a:r>
            <a:r>
              <a:rPr lang="en-US" sz="1800" baseline="30000" dirty="0">
                <a:latin typeface="Arial" charset="0"/>
                <a:ea typeface="Arial" charset="0"/>
                <a:cs typeface="Arial" charset="0"/>
              </a:rPr>
              <a:t>rd</a:t>
            </a: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 ingredient&gt;</a:t>
            </a:r>
            <a:endParaRPr lang="sk-SK" sz="18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" name="Obdĺžnik 2">
            <a:extLst>
              <a:ext uri="{FF2B5EF4-FFF2-40B4-BE49-F238E27FC236}">
                <a16:creationId xmlns:a16="http://schemas.microsoft.com/office/drawing/2014/main" id="{D956A561-69FE-8842-6F1B-4722FA7A2FD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83287" y="286209"/>
            <a:ext cx="2846567" cy="133581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4" name="Obrázok 3">
            <a:extLst>
              <a:ext uri="{FF2B5EF4-FFF2-40B4-BE49-F238E27FC236}">
                <a16:creationId xmlns:a16="http://schemas.microsoft.com/office/drawing/2014/main" id="{51EDB1E1-09D9-7E5E-DCA2-7D84130ED79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3021" b="15346"/>
          <a:stretch>
            <a:fillRect/>
          </a:stretch>
        </p:blipFill>
        <p:spPr>
          <a:xfrm>
            <a:off x="312315" y="299638"/>
            <a:ext cx="1867710" cy="13378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zitka-barman.pptx" id="{495D6DFA-8007-4E0C-99F9-625F12D120FF}" vid="{D0B14EA2-2FF5-4DE2-9BA1-4641214CB909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Vizitka-barman (1) (1)</Template>
  <TotalTime>89</TotalTime>
  <Words>21</Words>
  <Application>Microsoft Office PowerPoint</Application>
  <PresentationFormat>Širokouhlá</PresentationFormat>
  <Paragraphs>8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Motív balíka Office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Peter Smolko</dc:creator>
  <cp:lastModifiedBy>Patrik Čajko</cp:lastModifiedBy>
  <cp:revision>6</cp:revision>
  <dcterms:created xsi:type="dcterms:W3CDTF">2023-09-21T08:23:47Z</dcterms:created>
  <dcterms:modified xsi:type="dcterms:W3CDTF">2025-09-17T12:46:00Z</dcterms:modified>
</cp:coreProperties>
</file>